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323" r:id="rId5"/>
    <p:sldId id="325" r:id="rId6"/>
    <p:sldId id="328" r:id="rId7"/>
    <p:sldId id="344" r:id="rId8"/>
    <p:sldId id="348" r:id="rId9"/>
    <p:sldId id="349" r:id="rId10"/>
    <p:sldId id="364" r:id="rId11"/>
    <p:sldId id="375" r:id="rId12"/>
    <p:sldId id="383" r:id="rId13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468B-89A8-DA1C-3F50-CC05CB72F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162B1-7E06-01E0-48AC-B9B320998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F388-FF7D-9FF1-4EF5-47AF51AF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9C3B2-4008-D886-51B5-0B141DDE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2A49E-98CB-B75D-1EAB-87DCA929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12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AA29-5234-ED35-0008-6FDA9966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C7CD4-8A5D-7C33-F30E-CA9C8A4F1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55823-0CFB-8526-0A2A-416AD8BB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D6BE0-A4B2-58CE-C816-2A753D4E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A1EA4-983E-BC6E-9E70-B120776F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337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87859-D1F9-BC22-015E-9AECEBCC6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8CD25-4903-C6FB-CBE0-EFF81AECD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ADB6-B834-EBC6-A6D8-2AD3D950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A07E4-814D-0AC3-EFBB-60F175AF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4B96A-9EF2-B634-0024-6AA1FA4E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67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4149-0C54-06AA-750F-AF7C376F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617B4-417F-E28D-1E0A-942BB90F9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8DAAC-8A0E-5621-35FC-AB0EEE9D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57133-9A73-8FD5-B33C-CAE13AED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8E7A1-ADDE-81A5-7FDE-8B387289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61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AD2A-4D13-751D-9DFF-5B5DBC23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68A85-4ABF-916D-E2C8-3CA1F233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1539-499C-A03E-5E31-9D68BCB5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AAE24-45E3-3848-BF94-CCA99FC3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6876A-B02C-8B4D-A566-4FDA03D9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39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FA36-EC70-B5FF-868C-64FEFD6D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9026-F481-509F-84ED-C475CF914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09C12-E276-DCA1-D77F-5BB4493A7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49107-3D45-FD8E-DEA6-C9490220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B450-2D95-EF31-EF2B-A6BAFE3B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A0165-8F1E-FC58-F671-92D621B6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60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3457-A64C-EA42-AF89-F1858E08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6F671-B671-B0BB-D7F8-1AF81B8C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B240B-D21A-063B-4295-C53C74CA4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DBF31-E65C-5F0B-483A-744B83675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6E19E-4F3B-B4D4-F58A-838630732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A8143C-9D43-1B24-E58C-B1AAFBB0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FB631-2AEB-8FDD-1433-F2157ECD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74A2B-CAC0-DD3E-1C3A-BC03F75B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63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FD7F-5343-5E05-8ADD-A2E9CF93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EEA57-2A0C-15CC-B5AE-84DE27FF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B9835-2DD7-3F8B-0A36-5866CC62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BA7B-273F-982E-4195-0FDB7508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6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D3DE8-0254-2771-DFF1-7E7E106F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9B063-372D-85A2-77E4-EF0D7808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6AD31-0C61-E827-7C5D-5B29C712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23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E9EF-657F-5663-2C34-00AE7A9F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03B8-1D6A-721A-DF43-6EAE6C28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9210A-F8F0-78DD-E84E-B74AE494F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8EBE8-A697-A506-9FFB-E7B7B682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737D7-16E7-8D99-F752-1A7BFFA5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9EB37-4209-98D4-7838-CDABECF54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96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A9F4-AFAC-CF58-E1E1-2B15E342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C7F7F-F3ED-5C1B-2211-BC1EE79F5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B9F18-EB33-BE0A-A0FC-AEAF06670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B8931-4B2E-6FA3-680C-CD43387A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0DD6B-385B-174B-3DBC-88C577F8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8C0F1-655B-5D54-8739-24E94369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11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E7E17-CAC3-1952-503B-D9A63A12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639B2-C76F-CD7D-968C-B408DCEEC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725C9-88E8-8A81-E34B-A79331F4E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8CB2F-5E7D-4158-8A95-632582A097E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4842B-9A69-2D5B-4CDE-1ADC39491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FB51-A160-135F-5DD1-A593BAFCA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650FF-0F13-4735-964B-0FF47CC0F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611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FE62-3F9F-570D-3CB3-961C1010A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32EFE-1C98-6E5A-918C-59C0D4FEA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16175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608)">
            <a:extLst>
              <a:ext uri="{FF2B5EF4-FFF2-40B4-BE49-F238E27FC236}">
                <a16:creationId xmlns:a16="http://schemas.microsoft.com/office/drawing/2014/main" id="{0007EA28-095A-1811-D513-B9B1D4FDAE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2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619)">
            <a:extLst>
              <a:ext uri="{FF2B5EF4-FFF2-40B4-BE49-F238E27FC236}">
                <a16:creationId xmlns:a16="http://schemas.microsoft.com/office/drawing/2014/main" id="{88F2ED07-7322-CB45-2ABE-394F1B890E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0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627)">
            <a:extLst>
              <a:ext uri="{FF2B5EF4-FFF2-40B4-BE49-F238E27FC236}">
                <a16:creationId xmlns:a16="http://schemas.microsoft.com/office/drawing/2014/main" id="{EBC2DB22-5B6F-4E97-0992-E9AD28BB09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501)">
            <a:extLst>
              <a:ext uri="{FF2B5EF4-FFF2-40B4-BE49-F238E27FC236}">
                <a16:creationId xmlns:a16="http://schemas.microsoft.com/office/drawing/2014/main" id="{CBE2D2CA-375A-AA6F-8D0D-D77DA00894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2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506)">
            <a:extLst>
              <a:ext uri="{FF2B5EF4-FFF2-40B4-BE49-F238E27FC236}">
                <a16:creationId xmlns:a16="http://schemas.microsoft.com/office/drawing/2014/main" id="{CA663BEC-A1F5-4B19-95E1-E2F549FF65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4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567)">
            <a:extLst>
              <a:ext uri="{FF2B5EF4-FFF2-40B4-BE49-F238E27FC236}">
                <a16:creationId xmlns:a16="http://schemas.microsoft.com/office/drawing/2014/main" id="{830D9035-C31A-3678-A435-A9F404DB26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0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569)">
            <a:extLst>
              <a:ext uri="{FF2B5EF4-FFF2-40B4-BE49-F238E27FC236}">
                <a16:creationId xmlns:a16="http://schemas.microsoft.com/office/drawing/2014/main" id="{0760472E-6DAA-615F-4362-DA2BC91FFA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4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572)">
            <a:extLst>
              <a:ext uri="{FF2B5EF4-FFF2-40B4-BE49-F238E27FC236}">
                <a16:creationId xmlns:a16="http://schemas.microsoft.com/office/drawing/2014/main" id="{D477593B-38B4-B01E-3EED-B88EF1363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5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588)">
            <a:extLst>
              <a:ext uri="{FF2B5EF4-FFF2-40B4-BE49-F238E27FC236}">
                <a16:creationId xmlns:a16="http://schemas.microsoft.com/office/drawing/2014/main" id="{A0A9A2FC-D6DF-92EE-E85B-274A95E03D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592)">
            <a:extLst>
              <a:ext uri="{FF2B5EF4-FFF2-40B4-BE49-F238E27FC236}">
                <a16:creationId xmlns:a16="http://schemas.microsoft.com/office/drawing/2014/main" id="{E851A027-FEFF-D6E1-D27B-8500347E38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4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593)">
            <a:extLst>
              <a:ext uri="{FF2B5EF4-FFF2-40B4-BE49-F238E27FC236}">
                <a16:creationId xmlns:a16="http://schemas.microsoft.com/office/drawing/2014/main" id="{9F218070-55CE-D860-7B52-B8812CFB9D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2022-09-18T12:38:06Z</dcterms:created>
  <dcterms:modified xsi:type="dcterms:W3CDTF">2022-09-18T14:35:51Z</dcterms:modified>
</cp:coreProperties>
</file>